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57" r:id="rId4"/>
    <p:sldId id="258" r:id="rId5"/>
    <p:sldId id="275" r:id="rId6"/>
    <p:sldId id="260" r:id="rId7"/>
    <p:sldId id="278" r:id="rId8"/>
    <p:sldId id="262" r:id="rId9"/>
    <p:sldId id="263" r:id="rId10"/>
    <p:sldId id="261" r:id="rId11"/>
    <p:sldId id="277" r:id="rId12"/>
    <p:sldId id="274" r:id="rId13"/>
    <p:sldId id="279" r:id="rId14"/>
    <p:sldId id="282" r:id="rId15"/>
    <p:sldId id="280" r:id="rId16"/>
    <p:sldId id="281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143" autoAdjust="0"/>
    <p:restoredTop sz="95377" autoAdjust="0"/>
  </p:normalViewPr>
  <p:slideViewPr>
    <p:cSldViewPr>
      <p:cViewPr varScale="1">
        <p:scale>
          <a:sx n="111" d="100"/>
          <a:sy n="111" d="100"/>
        </p:scale>
        <p:origin x="508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ry, Carlotta" userId="a703e67a-bb3b-4e12-aaed-2220713a9b5d" providerId="ADAL" clId="{10579FF3-27B1-419D-AF18-6DDDD4820AFF}"/>
    <pc:docChg chg="modSld">
      <pc:chgData name="Berry, Carlotta" userId="a703e67a-bb3b-4e12-aaed-2220713a9b5d" providerId="ADAL" clId="{10579FF3-27B1-419D-AF18-6DDDD4820AFF}" dt="2020-01-10T16:50:57.026" v="47" actId="20577"/>
      <pc:docMkLst>
        <pc:docMk/>
      </pc:docMkLst>
      <pc:sldChg chg="modSp">
        <pc:chgData name="Berry, Carlotta" userId="a703e67a-bb3b-4e12-aaed-2220713a9b5d" providerId="ADAL" clId="{10579FF3-27B1-419D-AF18-6DDDD4820AFF}" dt="2020-01-10T16:50:57.026" v="47" actId="20577"/>
        <pc:sldMkLst>
          <pc:docMk/>
          <pc:sldMk cId="2349305744" sldId="256"/>
        </pc:sldMkLst>
        <pc:spChg chg="mod">
          <ac:chgData name="Berry, Carlotta" userId="a703e67a-bb3b-4e12-aaed-2220713a9b5d" providerId="ADAL" clId="{10579FF3-27B1-419D-AF18-6DDDD4820AFF}" dt="2020-01-10T16:50:57.026" v="47" actId="20577"/>
          <ac:spMkLst>
            <pc:docMk/>
            <pc:sldMk cId="2349305744" sldId="256"/>
            <ac:spMk id="3" creationId="{00000000-0000-0000-0000-000000000000}"/>
          </ac:spMkLst>
        </pc:spChg>
      </pc:sldChg>
      <pc:sldChg chg="modSp">
        <pc:chgData name="Berry, Carlotta" userId="a703e67a-bb3b-4e12-aaed-2220713a9b5d" providerId="ADAL" clId="{10579FF3-27B1-419D-AF18-6DDDD4820AFF}" dt="2020-01-10T16:50:03.307" v="27" actId="113"/>
        <pc:sldMkLst>
          <pc:docMk/>
          <pc:sldMk cId="1008454849" sldId="275"/>
        </pc:sldMkLst>
        <pc:spChg chg="mod">
          <ac:chgData name="Berry, Carlotta" userId="a703e67a-bb3b-4e12-aaed-2220713a9b5d" providerId="ADAL" clId="{10579FF3-27B1-419D-AF18-6DDDD4820AFF}" dt="2020-01-10T16:50:03.307" v="27" actId="113"/>
          <ac:spMkLst>
            <pc:docMk/>
            <pc:sldMk cId="1008454849" sldId="275"/>
            <ac:spMk id="3" creationId="{8BC8CB95-FB50-4687-8BD7-9E94E2F15D4A}"/>
          </ac:spMkLst>
        </pc:spChg>
      </pc:sldChg>
    </pc:docChg>
  </pc:docChgLst>
  <pc:docChgLst>
    <pc:chgData name="Berry, Carlotta" userId="a703e67a-bb3b-4e12-aaed-2220713a9b5d" providerId="ADAL" clId="{B40C95FF-5680-4416-8090-F8AAC186BEBC}"/>
    <pc:docChg chg="custSel modSld">
      <pc:chgData name="Berry, Carlotta" userId="a703e67a-bb3b-4e12-aaed-2220713a9b5d" providerId="ADAL" clId="{B40C95FF-5680-4416-8090-F8AAC186BEBC}" dt="2020-01-10T14:49:45.946" v="187" actId="14100"/>
      <pc:docMkLst>
        <pc:docMk/>
      </pc:docMkLst>
      <pc:sldChg chg="addSp modSp">
        <pc:chgData name="Berry, Carlotta" userId="a703e67a-bb3b-4e12-aaed-2220713a9b5d" providerId="ADAL" clId="{B40C95FF-5680-4416-8090-F8AAC186BEBC}" dt="2020-01-10T14:49:45.946" v="187" actId="14100"/>
        <pc:sldMkLst>
          <pc:docMk/>
          <pc:sldMk cId="910948416" sldId="258"/>
        </pc:sldMkLst>
        <pc:spChg chg="mod">
          <ac:chgData name="Berry, Carlotta" userId="a703e67a-bb3b-4e12-aaed-2220713a9b5d" providerId="ADAL" clId="{B40C95FF-5680-4416-8090-F8AAC186BEBC}" dt="2020-01-10T14:48:29.957" v="132" actId="1076"/>
          <ac:spMkLst>
            <pc:docMk/>
            <pc:sldMk cId="910948416" sldId="258"/>
            <ac:spMk id="2" creationId="{00000000-0000-0000-0000-000000000000}"/>
          </ac:spMkLst>
        </pc:spChg>
        <pc:spChg chg="add mod">
          <ac:chgData name="Berry, Carlotta" userId="a703e67a-bb3b-4e12-aaed-2220713a9b5d" providerId="ADAL" clId="{B40C95FF-5680-4416-8090-F8AAC186BEBC}" dt="2020-01-10T14:49:45.946" v="187" actId="14100"/>
          <ac:spMkLst>
            <pc:docMk/>
            <pc:sldMk cId="910948416" sldId="258"/>
            <ac:spMk id="5" creationId="{C6A3D159-42E9-484E-8AAF-BD98DE6E31A2}"/>
          </ac:spMkLst>
        </pc:spChg>
        <pc:picChg chg="mod">
          <ac:chgData name="Berry, Carlotta" userId="a703e67a-bb3b-4e12-aaed-2220713a9b5d" providerId="ADAL" clId="{B40C95FF-5680-4416-8090-F8AAC186BEBC}" dt="2020-01-10T14:49:41.011" v="186" actId="1076"/>
          <ac:picMkLst>
            <pc:docMk/>
            <pc:sldMk cId="910948416" sldId="258"/>
            <ac:picMk id="4" creationId="{00000000-0000-0000-0000-000000000000}"/>
          </ac:picMkLst>
        </pc:picChg>
      </pc:sldChg>
      <pc:sldChg chg="addSp modSp">
        <pc:chgData name="Berry, Carlotta" userId="a703e67a-bb3b-4e12-aaed-2220713a9b5d" providerId="ADAL" clId="{B40C95FF-5680-4416-8090-F8AAC186BEBC}" dt="2020-01-10T14:44:51.144" v="89" actId="207"/>
        <pc:sldMkLst>
          <pc:docMk/>
          <pc:sldMk cId="1008454849" sldId="275"/>
        </pc:sldMkLst>
        <pc:spChg chg="add mod">
          <ac:chgData name="Berry, Carlotta" userId="a703e67a-bb3b-4e12-aaed-2220713a9b5d" providerId="ADAL" clId="{B40C95FF-5680-4416-8090-F8AAC186BEBC}" dt="2020-01-10T14:44:51.144" v="89" actId="207"/>
          <ac:spMkLst>
            <pc:docMk/>
            <pc:sldMk cId="1008454849" sldId="275"/>
            <ac:spMk id="3" creationId="{8BC8CB95-FB50-4687-8BD7-9E94E2F15D4A}"/>
          </ac:spMkLst>
        </pc:spChg>
      </pc:sldChg>
      <pc:sldChg chg="modSp">
        <pc:chgData name="Berry, Carlotta" userId="a703e67a-bb3b-4e12-aaed-2220713a9b5d" providerId="ADAL" clId="{B40C95FF-5680-4416-8090-F8AAC186BEBC}" dt="2020-01-10T14:43:17.783" v="55" actId="6549"/>
        <pc:sldMkLst>
          <pc:docMk/>
          <pc:sldMk cId="3541586170" sldId="277"/>
        </pc:sldMkLst>
        <pc:spChg chg="mod">
          <ac:chgData name="Berry, Carlotta" userId="a703e67a-bb3b-4e12-aaed-2220713a9b5d" providerId="ADAL" clId="{B40C95FF-5680-4416-8090-F8AAC186BEBC}" dt="2020-01-10T14:43:17.783" v="55" actId="6549"/>
          <ac:spMkLst>
            <pc:docMk/>
            <pc:sldMk cId="3541586170" sldId="277"/>
            <ac:spMk id="3" creationId="{00000000-0000-0000-0000-000000000000}"/>
          </ac:spMkLst>
        </pc:spChg>
      </pc:sldChg>
    </pc:docChg>
  </pc:docChgLst>
  <pc:docChgLst>
    <pc:chgData name="Berry, Carlotta" userId="a703e67a-bb3b-4e12-aaed-2220713a9b5d" providerId="ADAL" clId="{E4AF026D-E616-417C-8D63-B1D259C34D2B}"/>
    <pc:docChg chg="custSel modSld sldOrd">
      <pc:chgData name="Berry, Carlotta" userId="a703e67a-bb3b-4e12-aaed-2220713a9b5d" providerId="ADAL" clId="{E4AF026D-E616-417C-8D63-B1D259C34D2B}" dt="2023-12-14T19:34:18.491" v="239" actId="6549"/>
      <pc:docMkLst>
        <pc:docMk/>
      </pc:docMkLst>
      <pc:sldChg chg="modSp mod">
        <pc:chgData name="Berry, Carlotta" userId="a703e67a-bb3b-4e12-aaed-2220713a9b5d" providerId="ADAL" clId="{E4AF026D-E616-417C-8D63-B1D259C34D2B}" dt="2023-12-14T19:34:18.491" v="239" actId="6549"/>
        <pc:sldMkLst>
          <pc:docMk/>
          <pc:sldMk cId="2349305744" sldId="256"/>
        </pc:sldMkLst>
        <pc:spChg chg="mod">
          <ac:chgData name="Berry, Carlotta" userId="a703e67a-bb3b-4e12-aaed-2220713a9b5d" providerId="ADAL" clId="{E4AF026D-E616-417C-8D63-B1D259C34D2B}" dt="2023-12-14T19:34:18.491" v="239" actId="6549"/>
          <ac:spMkLst>
            <pc:docMk/>
            <pc:sldMk cId="2349305744" sldId="256"/>
            <ac:spMk id="3" creationId="{00000000-0000-0000-0000-000000000000}"/>
          </ac:spMkLst>
        </pc:spChg>
      </pc:sldChg>
      <pc:sldChg chg="modSp mod ord">
        <pc:chgData name="Berry, Carlotta" userId="a703e67a-bb3b-4e12-aaed-2220713a9b5d" providerId="ADAL" clId="{E4AF026D-E616-417C-8D63-B1D259C34D2B}" dt="2023-12-14T19:27:23.449" v="156" actId="20577"/>
        <pc:sldMkLst>
          <pc:docMk/>
          <pc:sldMk cId="2864031616" sldId="274"/>
        </pc:sldMkLst>
        <pc:spChg chg="mod">
          <ac:chgData name="Berry, Carlotta" userId="a703e67a-bb3b-4e12-aaed-2220713a9b5d" providerId="ADAL" clId="{E4AF026D-E616-417C-8D63-B1D259C34D2B}" dt="2023-12-14T19:27:23.449" v="156" actId="20577"/>
          <ac:spMkLst>
            <pc:docMk/>
            <pc:sldMk cId="2864031616" sldId="274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E4AF026D-E616-417C-8D63-B1D259C34D2B}" dt="2023-12-14T19:33:51.951" v="226" actId="20577"/>
        <pc:sldMkLst>
          <pc:docMk/>
          <pc:sldMk cId="3541586170" sldId="277"/>
        </pc:sldMkLst>
        <pc:spChg chg="mod">
          <ac:chgData name="Berry, Carlotta" userId="a703e67a-bb3b-4e12-aaed-2220713a9b5d" providerId="ADAL" clId="{E4AF026D-E616-417C-8D63-B1D259C34D2B}" dt="2023-12-14T19:33:51.951" v="226" actId="20577"/>
          <ac:spMkLst>
            <pc:docMk/>
            <pc:sldMk cId="3541586170" sldId="277"/>
            <ac:spMk id="2" creationId="{00000000-0000-0000-0000-000000000000}"/>
          </ac:spMkLst>
        </pc:spChg>
        <pc:spChg chg="mod">
          <ac:chgData name="Berry, Carlotta" userId="a703e67a-bb3b-4e12-aaed-2220713a9b5d" providerId="ADAL" clId="{E4AF026D-E616-417C-8D63-B1D259C34D2B}" dt="2023-12-14T19:26:28.822" v="82" actId="1037"/>
          <ac:spMkLst>
            <pc:docMk/>
            <pc:sldMk cId="3541586170" sldId="277"/>
            <ac:spMk id="3" creationId="{00000000-0000-0000-0000-000000000000}"/>
          </ac:spMkLst>
        </pc:spChg>
      </pc:sldChg>
      <pc:sldChg chg="modSp mod">
        <pc:chgData name="Berry, Carlotta" userId="a703e67a-bb3b-4e12-aaed-2220713a9b5d" providerId="ADAL" clId="{E4AF026D-E616-417C-8D63-B1D259C34D2B}" dt="2023-12-14T19:30:45.162" v="223" actId="27636"/>
        <pc:sldMkLst>
          <pc:docMk/>
          <pc:sldMk cId="3469307204" sldId="279"/>
        </pc:sldMkLst>
        <pc:spChg chg="mod">
          <ac:chgData name="Berry, Carlotta" userId="a703e67a-bb3b-4e12-aaed-2220713a9b5d" providerId="ADAL" clId="{E4AF026D-E616-417C-8D63-B1D259C34D2B}" dt="2023-12-14T19:30:45.162" v="223" actId="27636"/>
          <ac:spMkLst>
            <pc:docMk/>
            <pc:sldMk cId="3469307204" sldId="279"/>
            <ac:spMk id="3" creationId="{00000000-0000-0000-0000-000000000000}"/>
          </ac:spMkLst>
        </pc:spChg>
      </pc:sldChg>
      <pc:sldChg chg="mod ord modShow">
        <pc:chgData name="Berry, Carlotta" userId="a703e67a-bb3b-4e12-aaed-2220713a9b5d" providerId="ADAL" clId="{E4AF026D-E616-417C-8D63-B1D259C34D2B}" dt="2023-12-14T19:27:48.162" v="158"/>
        <pc:sldMkLst>
          <pc:docMk/>
          <pc:sldMk cId="3861596395" sldId="281"/>
        </pc:sldMkLst>
      </pc:sldChg>
    </pc:docChg>
  </pc:docChgLst>
  <pc:docChgLst>
    <pc:chgData name="Berry, Carlotta" userId="a703e67a-bb3b-4e12-aaed-2220713a9b5d" providerId="ADAL" clId="{189E6C61-7374-4A7F-9E34-49718D051E16}"/>
    <pc:docChg chg="undo custSel addSld delSld modSld sldOrd">
      <pc:chgData name="Berry, Carlotta" userId="a703e67a-bb3b-4e12-aaed-2220713a9b5d" providerId="ADAL" clId="{189E6C61-7374-4A7F-9E34-49718D051E16}" dt="2021-12-16T17:22:05.953" v="638"/>
      <pc:docMkLst>
        <pc:docMk/>
      </pc:docMkLst>
      <pc:sldChg chg="modSp mod">
        <pc:chgData name="Berry, Carlotta" userId="a703e67a-bb3b-4e12-aaed-2220713a9b5d" providerId="ADAL" clId="{189E6C61-7374-4A7F-9E34-49718D051E16}" dt="2021-12-16T00:08:32.611" v="88" actId="20577"/>
        <pc:sldMkLst>
          <pc:docMk/>
          <pc:sldMk cId="3541586170" sldId="277"/>
        </pc:sldMkLst>
        <pc:spChg chg="mod">
          <ac:chgData name="Berry, Carlotta" userId="a703e67a-bb3b-4e12-aaed-2220713a9b5d" providerId="ADAL" clId="{189E6C61-7374-4A7F-9E34-49718D051E16}" dt="2021-12-16T00:08:32.611" v="88" actId="20577"/>
          <ac:spMkLst>
            <pc:docMk/>
            <pc:sldMk cId="3541586170" sldId="277"/>
            <ac:spMk id="3" creationId="{00000000-0000-0000-0000-000000000000}"/>
          </ac:spMkLst>
        </pc:spChg>
      </pc:sldChg>
      <pc:sldChg chg="modSp add mod ord">
        <pc:chgData name="Berry, Carlotta" userId="a703e67a-bb3b-4e12-aaed-2220713a9b5d" providerId="ADAL" clId="{189E6C61-7374-4A7F-9E34-49718D051E16}" dt="2021-12-16T00:12:10.972" v="438" actId="20577"/>
        <pc:sldMkLst>
          <pc:docMk/>
          <pc:sldMk cId="3469307204" sldId="279"/>
        </pc:sldMkLst>
        <pc:spChg chg="mod">
          <ac:chgData name="Berry, Carlotta" userId="a703e67a-bb3b-4e12-aaed-2220713a9b5d" providerId="ADAL" clId="{189E6C61-7374-4A7F-9E34-49718D051E16}" dt="2021-12-16T00:09:30.291" v="103" actId="20577"/>
          <ac:spMkLst>
            <pc:docMk/>
            <pc:sldMk cId="3469307204" sldId="279"/>
            <ac:spMk id="2" creationId="{00000000-0000-0000-0000-000000000000}"/>
          </ac:spMkLst>
        </pc:spChg>
        <pc:spChg chg="mod">
          <ac:chgData name="Berry, Carlotta" userId="a703e67a-bb3b-4e12-aaed-2220713a9b5d" providerId="ADAL" clId="{189E6C61-7374-4A7F-9E34-49718D051E16}" dt="2021-12-16T00:12:10.972" v="438" actId="20577"/>
          <ac:spMkLst>
            <pc:docMk/>
            <pc:sldMk cId="3469307204" sldId="279"/>
            <ac:spMk id="3" creationId="{00000000-0000-0000-0000-000000000000}"/>
          </ac:spMkLst>
        </pc:spChg>
      </pc:sldChg>
      <pc:sldChg chg="addSp delSp modSp add mod">
        <pc:chgData name="Berry, Carlotta" userId="a703e67a-bb3b-4e12-aaed-2220713a9b5d" providerId="ADAL" clId="{189E6C61-7374-4A7F-9E34-49718D051E16}" dt="2021-12-16T01:08:44.761" v="561" actId="20577"/>
        <pc:sldMkLst>
          <pc:docMk/>
          <pc:sldMk cId="2320276351" sldId="280"/>
        </pc:sldMkLst>
        <pc:spChg chg="mod">
          <ac:chgData name="Berry, Carlotta" userId="a703e67a-bb3b-4e12-aaed-2220713a9b5d" providerId="ADAL" clId="{189E6C61-7374-4A7F-9E34-49718D051E16}" dt="2021-12-16T01:08:44.761" v="561" actId="20577"/>
          <ac:spMkLst>
            <pc:docMk/>
            <pc:sldMk cId="2320276351" sldId="280"/>
            <ac:spMk id="2" creationId="{00000000-0000-0000-0000-000000000000}"/>
          </ac:spMkLst>
        </pc:spChg>
        <pc:spChg chg="del">
          <ac:chgData name="Berry, Carlotta" userId="a703e67a-bb3b-4e12-aaed-2220713a9b5d" providerId="ADAL" clId="{189E6C61-7374-4A7F-9E34-49718D051E16}" dt="2021-12-16T00:12:35.679" v="455" actId="478"/>
          <ac:spMkLst>
            <pc:docMk/>
            <pc:sldMk cId="2320276351" sldId="280"/>
            <ac:spMk id="3" creationId="{00000000-0000-0000-0000-000000000000}"/>
          </ac:spMkLst>
        </pc:spChg>
        <pc:spChg chg="add del mod">
          <ac:chgData name="Berry, Carlotta" userId="a703e67a-bb3b-4e12-aaed-2220713a9b5d" providerId="ADAL" clId="{189E6C61-7374-4A7F-9E34-49718D051E16}" dt="2021-12-16T00:12:38.522" v="456" actId="478"/>
          <ac:spMkLst>
            <pc:docMk/>
            <pc:sldMk cId="2320276351" sldId="280"/>
            <ac:spMk id="5" creationId="{3F77C32D-CE78-487B-B63A-4A305A2C77E0}"/>
          </ac:spMkLst>
        </pc:spChg>
        <pc:picChg chg="add mod">
          <ac:chgData name="Berry, Carlotta" userId="a703e67a-bb3b-4e12-aaed-2220713a9b5d" providerId="ADAL" clId="{189E6C61-7374-4A7F-9E34-49718D051E16}" dt="2021-12-16T00:51:15.600" v="493" actId="1076"/>
          <ac:picMkLst>
            <pc:docMk/>
            <pc:sldMk cId="2320276351" sldId="280"/>
            <ac:picMk id="7" creationId="{92F3715E-BCC4-4F97-A2BF-70310413D557}"/>
          </ac:picMkLst>
        </pc:picChg>
      </pc:sldChg>
      <pc:sldChg chg="addSp delSp modSp new mod delAnim modAnim">
        <pc:chgData name="Berry, Carlotta" userId="a703e67a-bb3b-4e12-aaed-2220713a9b5d" providerId="ADAL" clId="{189E6C61-7374-4A7F-9E34-49718D051E16}" dt="2021-12-16T17:22:05.953" v="638"/>
        <pc:sldMkLst>
          <pc:docMk/>
          <pc:sldMk cId="3861596395" sldId="281"/>
        </pc:sldMkLst>
        <pc:spChg chg="mod">
          <ac:chgData name="Berry, Carlotta" userId="a703e67a-bb3b-4e12-aaed-2220713a9b5d" providerId="ADAL" clId="{189E6C61-7374-4A7F-9E34-49718D051E16}" dt="2021-12-16T00:26:03.418" v="484" actId="20577"/>
          <ac:spMkLst>
            <pc:docMk/>
            <pc:sldMk cId="3861596395" sldId="281"/>
            <ac:spMk id="2" creationId="{47BD855D-6EA4-4439-BD1E-84400430B93C}"/>
          </ac:spMkLst>
        </pc:spChg>
        <pc:spChg chg="del">
          <ac:chgData name="Berry, Carlotta" userId="a703e67a-bb3b-4e12-aaed-2220713a9b5d" providerId="ADAL" clId="{189E6C61-7374-4A7F-9E34-49718D051E16}" dt="2021-12-16T00:30:02.135" v="485"/>
          <ac:spMkLst>
            <pc:docMk/>
            <pc:sldMk cId="3861596395" sldId="281"/>
            <ac:spMk id="3" creationId="{3BCD88DD-4130-441F-855E-268D6D6523B7}"/>
          </ac:spMkLst>
        </pc:spChg>
        <pc:spChg chg="add del mod">
          <ac:chgData name="Berry, Carlotta" userId="a703e67a-bb3b-4e12-aaed-2220713a9b5d" providerId="ADAL" clId="{189E6C61-7374-4A7F-9E34-49718D051E16}" dt="2021-12-16T17:22:05.953" v="638"/>
          <ac:spMkLst>
            <pc:docMk/>
            <pc:sldMk cId="3861596395" sldId="281"/>
            <ac:spMk id="5" creationId="{7AB61373-64A9-4664-8EEC-B506D732E046}"/>
          </ac:spMkLst>
        </pc:spChg>
        <pc:picChg chg="add del mod">
          <ac:chgData name="Berry, Carlotta" userId="a703e67a-bb3b-4e12-aaed-2220713a9b5d" providerId="ADAL" clId="{189E6C61-7374-4A7F-9E34-49718D051E16}" dt="2021-12-16T17:18:36.500" v="635" actId="478"/>
          <ac:picMkLst>
            <pc:docMk/>
            <pc:sldMk cId="3861596395" sldId="281"/>
            <ac:picMk id="4" creationId="{11BA2E02-3F6C-4591-A4D3-7711615C8952}"/>
          </ac:picMkLst>
        </pc:picChg>
        <pc:picChg chg="add mod">
          <ac:chgData name="Berry, Carlotta" userId="a703e67a-bb3b-4e12-aaed-2220713a9b5d" providerId="ADAL" clId="{189E6C61-7374-4A7F-9E34-49718D051E16}" dt="2021-12-16T17:22:05.953" v="638"/>
          <ac:picMkLst>
            <pc:docMk/>
            <pc:sldMk cId="3861596395" sldId="281"/>
            <ac:picMk id="6" creationId="{FE9ACCB0-706E-4278-995C-CFC27661B8A8}"/>
          </ac:picMkLst>
        </pc:picChg>
      </pc:sldChg>
      <pc:sldChg chg="addSp delSp modSp new mod">
        <pc:chgData name="Berry, Carlotta" userId="a703e67a-bb3b-4e12-aaed-2220713a9b5d" providerId="ADAL" clId="{189E6C61-7374-4A7F-9E34-49718D051E16}" dt="2021-12-16T01:15:18.789" v="634" actId="1076"/>
        <pc:sldMkLst>
          <pc:docMk/>
          <pc:sldMk cId="329821186" sldId="282"/>
        </pc:sldMkLst>
        <pc:spChg chg="mod">
          <ac:chgData name="Berry, Carlotta" userId="a703e67a-bb3b-4e12-aaed-2220713a9b5d" providerId="ADAL" clId="{189E6C61-7374-4A7F-9E34-49718D051E16}" dt="2021-12-16T01:08:38.633" v="550" actId="20577"/>
          <ac:spMkLst>
            <pc:docMk/>
            <pc:sldMk cId="329821186" sldId="282"/>
            <ac:spMk id="2" creationId="{1B4EA227-8782-4805-8D29-5533101BD153}"/>
          </ac:spMkLst>
        </pc:spChg>
        <pc:spChg chg="del">
          <ac:chgData name="Berry, Carlotta" userId="a703e67a-bb3b-4e12-aaed-2220713a9b5d" providerId="ADAL" clId="{189E6C61-7374-4A7F-9E34-49718D051E16}" dt="2021-12-16T01:08:25.289" v="517" actId="22"/>
          <ac:spMkLst>
            <pc:docMk/>
            <pc:sldMk cId="329821186" sldId="282"/>
            <ac:spMk id="3" creationId="{3D0632C9-9CF5-4032-AA35-29EFC2F9C066}"/>
          </ac:spMkLst>
        </pc:spChg>
        <pc:picChg chg="add mod ord">
          <ac:chgData name="Berry, Carlotta" userId="a703e67a-bb3b-4e12-aaed-2220713a9b5d" providerId="ADAL" clId="{189E6C61-7374-4A7F-9E34-49718D051E16}" dt="2021-12-16T01:15:17.179" v="633" actId="1076"/>
          <ac:picMkLst>
            <pc:docMk/>
            <pc:sldMk cId="329821186" sldId="282"/>
            <ac:picMk id="5" creationId="{7312D0DD-474C-45B4-8DF1-9F92E968D5CB}"/>
          </ac:picMkLst>
        </pc:picChg>
        <pc:picChg chg="add mod modCrop">
          <ac:chgData name="Berry, Carlotta" userId="a703e67a-bb3b-4e12-aaed-2220713a9b5d" providerId="ADAL" clId="{189E6C61-7374-4A7F-9E34-49718D051E16}" dt="2021-12-16T01:15:18.789" v="634" actId="1076"/>
          <ac:picMkLst>
            <pc:docMk/>
            <pc:sldMk cId="329821186" sldId="282"/>
            <ac:picMk id="7" creationId="{13EF21B4-91C7-4C4D-80D3-297EAFE06950}"/>
          </ac:picMkLst>
        </pc:picChg>
      </pc:sldChg>
      <pc:sldChg chg="modSp new del mod">
        <pc:chgData name="Berry, Carlotta" userId="a703e67a-bb3b-4e12-aaed-2220713a9b5d" providerId="ADAL" clId="{189E6C61-7374-4A7F-9E34-49718D051E16}" dt="2021-12-16T01:14:12.461" v="621" actId="47"/>
        <pc:sldMkLst>
          <pc:docMk/>
          <pc:sldMk cId="2096810250" sldId="283"/>
        </pc:sldMkLst>
        <pc:spChg chg="mod">
          <ac:chgData name="Berry, Carlotta" userId="a703e67a-bb3b-4e12-aaed-2220713a9b5d" providerId="ADAL" clId="{189E6C61-7374-4A7F-9E34-49718D051E16}" dt="2021-12-16T01:09:04.632" v="576" actId="20577"/>
          <ac:spMkLst>
            <pc:docMk/>
            <pc:sldMk cId="2096810250" sldId="283"/>
            <ac:spMk id="2" creationId="{812D6E1B-F83E-4A3E-9244-687D25F1183F}"/>
          </ac:spMkLst>
        </pc:spChg>
        <pc:spChg chg="mod">
          <ac:chgData name="Berry, Carlotta" userId="a703e67a-bb3b-4e12-aaed-2220713a9b5d" providerId="ADAL" clId="{189E6C61-7374-4A7F-9E34-49718D051E16}" dt="2021-12-16T01:13:58.340" v="620" actId="20577"/>
          <ac:spMkLst>
            <pc:docMk/>
            <pc:sldMk cId="2096810250" sldId="283"/>
            <ac:spMk id="3" creationId="{E4E6F9D3-FE64-44E2-AE4F-09EA05ACB23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4011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EB63C245-C1B8-4FA4-91B8-C8C13053027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4011" y="9118920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608DE33B-29E9-4E4B-B75C-3BB1D047B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498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2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/>
          <a:lstStyle>
            <a:lvl1pPr algn="r">
              <a:defRPr sz="1200"/>
            </a:lvl1pPr>
          </a:lstStyle>
          <a:p>
            <a:fld id="{DD80C517-5073-4B47-9E81-CAAB6C89379E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6" tIns="48328" rIns="96656" bIns="483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56" tIns="48328" rIns="96656" bIns="483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0060"/>
          </a:xfrm>
          <a:prstGeom prst="rect">
            <a:avLst/>
          </a:prstGeom>
        </p:spPr>
        <p:txBody>
          <a:bodyPr vert="horz" lIns="96656" tIns="48328" rIns="96656" bIns="48328" rtlCol="0" anchor="b"/>
          <a:lstStyle>
            <a:lvl1pPr algn="r">
              <a:defRPr sz="1200"/>
            </a:lvl1pPr>
          </a:lstStyle>
          <a:p>
            <a:fld id="{97C35A58-A925-4E72-8D4D-4D1B88EEA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11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8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8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Level 2: Follow Corridor</a:t>
            </a:r>
          </a:p>
          <a:p>
            <a:r>
              <a:rPr lang="en-US" dirty="0"/>
              <a:t>Minimal state if any</a:t>
            </a:r>
          </a:p>
          <a:p>
            <a:r>
              <a:rPr lang="en-US" dirty="0"/>
              <a:t>No memory</a:t>
            </a:r>
          </a:p>
          <a:p>
            <a:r>
              <a:rPr lang="en-US" dirty="0"/>
              <a:t>No learning</a:t>
            </a:r>
          </a:p>
          <a:p>
            <a:r>
              <a:rPr lang="en-US" dirty="0"/>
              <a:t>No internal models/representations of the 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63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35A58-A925-4E72-8D4D-4D1B88EEA3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4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45DC-DF34-41EE-9BD4-B4BB3F02DFA5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CC539-77C9-44D0-AE9B-0D4A0587CA72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5A49F-1739-4BF7-BB44-7213EA6E191C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9653-39E3-4672-946F-1D90454EADD7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2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DE1E-C4D3-481C-B747-DA3C8BDD91D1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7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9394F-F53A-4E85-9B0E-BE47DF2686EE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2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A8A-000C-40A6-B34D-3E9B8E51EF3D}" type="datetime1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09A60-ABCB-48E6-98C4-C7C089859E37}" type="datetime1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34318-F056-4F20-9248-A38F1118FA44}" type="datetime1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CA76D-0B8E-4491-9EF2-8654DC82A799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C9EEB-92A4-45A8-B9E5-28A8C28255C7}" type="datetime1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Feedback Control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3A6F-9248-4B16-AE5A-AC7385B66EA3}" type="datetime1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Feedback Control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58C2A-1ACA-438E-B321-818F1A5693D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6200" y="76200"/>
            <a:ext cx="8991600" cy="67056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Berry\MERISVN\Marketing\rhit_title1.gif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76200"/>
            <a:ext cx="27527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:\Berry\MERISVN\Marketing\BrochuresAndLogos\RH Robotics Logo-R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00" y="5943599"/>
            <a:ext cx="689309" cy="83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Cj00974170000[1]"/>
          <p:cNvPicPr/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6199" y="5958681"/>
            <a:ext cx="86487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61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rgbClr val="8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0tlMrLo11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InTBgiULc8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d1obzznFX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Ovlhh--B8M?list=PL175eO9NwPXKBjluGn5bVpIFitP6FIRa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Autofit/>
          </a:bodyPr>
          <a:lstStyle/>
          <a:p>
            <a:r>
              <a:rPr lang="en-US" dirty="0"/>
              <a:t>Lab 03 Recitation</a:t>
            </a:r>
            <a:br>
              <a:rPr lang="en-US" dirty="0"/>
            </a:br>
            <a:r>
              <a:rPr lang="en-US" dirty="0"/>
              <a:t>Wall Following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038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Follow-Wall Behavior using PD control to track left &amp; right walls,  inside and outside corners</a:t>
            </a:r>
          </a:p>
          <a:p>
            <a:r>
              <a:rPr lang="en-US" dirty="0"/>
              <a:t>Integrate Follow-Wall and Follow-Center</a:t>
            </a:r>
          </a:p>
          <a:p>
            <a:r>
              <a:rPr lang="en-US" dirty="0"/>
              <a:t>Integrate Random-Wander, Avoid-Obstacle, Follow-Wall, &amp; Follow-Center</a:t>
            </a:r>
          </a:p>
          <a:p>
            <a:r>
              <a:rPr lang="en-US" dirty="0"/>
              <a:t>Integrate smart </a:t>
            </a:r>
            <a:r>
              <a:rPr lang="en-US"/>
              <a:t>homing or go </a:t>
            </a:r>
            <a:r>
              <a:rPr lang="en-US" dirty="0"/>
              <a:t>to goal into the state machine</a:t>
            </a:r>
          </a:p>
        </p:txBody>
      </p:sp>
    </p:spTree>
    <p:extLst>
      <p:ext uri="{BB962C8B-B14F-4D97-AF65-F5344CB8AC3E}">
        <p14:creationId xmlns:p14="http://schemas.microsoft.com/office/powerpoint/2010/main" val="23493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Following Video</a:t>
            </a:r>
          </a:p>
        </p:txBody>
      </p:sp>
      <p:pic>
        <p:nvPicPr>
          <p:cNvPr id="4" name="Y0tlMrLo11A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8922" y="1417638"/>
            <a:ext cx="8046155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Pre-Lab 03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799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Review the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Tuning of a PID Controller Using Ziegler-Nichols Method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” document to prepare for the lab.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8768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787400" algn="l"/>
                <a:tab pos="78803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 a state diagram with 3 states (random wander, avoid obstacle, go to</a:t>
            </a:r>
            <a:r>
              <a:rPr lang="en-US" sz="1800" spc="-45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goal). The inputs that transition the states are at goal, has goal, no goal, obstacle, no obstacle.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48768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787400" algn="l"/>
                <a:tab pos="78803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 the state transition table for the obstacle avoidance behavior state diagram.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 a subsumption architecture with random wander, avoid obstacle (runaway(too close), collide(front inside corner)), follow wall (left or right and include outside corner), and follow center behaviors.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" marR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OR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Create the state diagram with the following states: follow wall (left or right and outside corner), follow center, random wander, avoid obstacle (run away [too close], collide [inside corner]).  Inputs to the states would be based upon the range sensors.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58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b="1" dirty="0"/>
              <a:t>Submission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95800" cy="4876800"/>
          </a:xfrm>
        </p:spPr>
        <p:txBody>
          <a:bodyPr>
            <a:normAutofit/>
          </a:bodyPr>
          <a:lstStyle/>
          <a:p>
            <a:r>
              <a:rPr lang="en-US" b="1" u="sng" dirty="0"/>
              <a:t>Demos</a:t>
            </a:r>
            <a:r>
              <a:rPr lang="en-US" dirty="0"/>
              <a:t> in one week</a:t>
            </a:r>
          </a:p>
          <a:p>
            <a:r>
              <a:rPr lang="en-US" b="1" u="sng" dirty="0"/>
              <a:t>Submit</a:t>
            </a:r>
            <a:r>
              <a:rPr lang="en-US" dirty="0"/>
              <a:t> memo and code by midnight on Sunday after demo to </a:t>
            </a:r>
            <a:r>
              <a:rPr lang="en-US" dirty="0" err="1"/>
              <a:t>GradeScope</a:t>
            </a:r>
            <a:endParaRPr lang="en-US" dirty="0"/>
          </a:p>
          <a:p>
            <a:r>
              <a:rPr lang="en-US" b="1" u="sng" dirty="0"/>
              <a:t>Comment</a:t>
            </a:r>
            <a:r>
              <a:rPr lang="en-US" dirty="0"/>
              <a:t> your code with a proper heading and in-line comments and submit in Appendix of Worksheet to </a:t>
            </a:r>
            <a:r>
              <a:rPr lang="en-US" dirty="0" err="1"/>
              <a:t>GradeScope</a:t>
            </a:r>
            <a:endParaRPr lang="en-US" dirty="0"/>
          </a:p>
        </p:txBody>
      </p:sp>
      <p:pic>
        <p:nvPicPr>
          <p:cNvPr id="2050" name="Picture 2" descr="C:\Users\berry123\AppData\Local\Microsoft\Windows\Temporary Internet Files\Content.IE5\KVZZ68HF\MP90039009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67301"/>
            <a:ext cx="3200400" cy="44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02 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467600" cy="5257799"/>
          </a:xfrm>
        </p:spPr>
        <p:txBody>
          <a:bodyPr>
            <a:normAutofit/>
          </a:bodyPr>
          <a:lstStyle/>
          <a:p>
            <a:r>
              <a:rPr lang="en-US" dirty="0"/>
              <a:t>Halt (Forward, stop at obstacle, red LED)</a:t>
            </a:r>
          </a:p>
          <a:p>
            <a:r>
              <a:rPr lang="en-US" dirty="0"/>
              <a:t>Random Wander no Avoid obstacle  (green LED)</a:t>
            </a:r>
          </a:p>
          <a:p>
            <a:r>
              <a:rPr lang="en-US" dirty="0"/>
              <a:t>Runaway no movement unless obstacle (yellow LED) [all 15 sensor options]</a:t>
            </a:r>
          </a:p>
          <a:p>
            <a:r>
              <a:rPr lang="en-US" dirty="0"/>
              <a:t>Smart Wander (Random Wander w/Avoid Obstacle)</a:t>
            </a:r>
          </a:p>
          <a:p>
            <a:r>
              <a:rPr lang="en-US" dirty="0"/>
              <a:t>Smart Follow (Random Wander w/Follow Object)</a:t>
            </a:r>
          </a:p>
        </p:txBody>
      </p:sp>
    </p:spTree>
    <p:extLst>
      <p:ext uri="{BB962C8B-B14F-4D97-AF65-F5344CB8AC3E}">
        <p14:creationId xmlns:p14="http://schemas.microsoft.com/office/powerpoint/2010/main" val="346930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A227-8782-4805-8D29-5533101B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Halt (Collide) – Aggressive Kid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2D0DD-474C-45B4-8DF1-9F92E96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050" y="1417638"/>
            <a:ext cx="5077500" cy="29848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F21B4-91C7-4C4D-80D3-297EAFE06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8" t="19565" r="15570" b="12752"/>
          <a:stretch/>
        </p:blipFill>
        <p:spPr>
          <a:xfrm>
            <a:off x="2286000" y="4227075"/>
            <a:ext cx="4419600" cy="242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RunAway</a:t>
            </a:r>
            <a:r>
              <a:rPr lang="en-US" dirty="0"/>
              <a:t> – Shy Kid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3715E-BCC4-4F97-A2BF-70310413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9200"/>
            <a:ext cx="7903644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7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D855D-6EA4-4439-BD1E-84400430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Pre-Lab 03 Simulator Video</a:t>
            </a:r>
          </a:p>
        </p:txBody>
      </p:sp>
      <p:pic>
        <p:nvPicPr>
          <p:cNvPr id="6" name="Online Media 5" title="Dawson Virtual Robot Lab to test bang-bang wall following using Arduino microcontroller">
            <a:hlinkClick r:id="" action="ppaction://media"/>
            <a:extLst>
              <a:ext uri="{FF2B5EF4-FFF2-40B4-BE49-F238E27FC236}">
                <a16:creationId xmlns:a16="http://schemas.microsoft.com/office/drawing/2014/main" id="{FE9ACCB0-706E-4278-995C-CFC27661B8A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6738" y="1600200"/>
            <a:ext cx="801052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782762"/>
          </a:xfrm>
        </p:spPr>
        <p:txBody>
          <a:bodyPr>
            <a:normAutofit/>
          </a:bodyPr>
          <a:lstStyle/>
          <a:p>
            <a:r>
              <a:rPr lang="en-US" dirty="0"/>
              <a:t>Following Walls versus </a:t>
            </a:r>
            <a:br>
              <a:rPr lang="en-US" dirty="0"/>
            </a:br>
            <a:r>
              <a:rPr lang="en-US" dirty="0"/>
              <a:t>Avoiding Obstacles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691140"/>
            <a:ext cx="4038600" cy="234408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91075" y="2553494"/>
            <a:ext cx="37528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9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912"/>
            <a:ext cx="8229600" cy="1313688"/>
          </a:xfrm>
        </p:spPr>
        <p:txBody>
          <a:bodyPr>
            <a:noAutofit/>
          </a:bodyPr>
          <a:lstStyle/>
          <a:p>
            <a:r>
              <a:rPr lang="en-US" dirty="0"/>
              <a:t>Wall Following with </a:t>
            </a:r>
            <a:br>
              <a:rPr lang="en-US" dirty="0"/>
            </a:br>
            <a:r>
              <a:rPr lang="en-US" dirty="0"/>
              <a:t>PD Control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517906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886200" y="3733800"/>
          <a:ext cx="42195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923810" imgH="3115110" progId="Paint.Picture">
                  <p:embed/>
                </p:oleObj>
              </mc:Choice>
              <mc:Fallback>
                <p:oleObj name="Bitmap Image" r:id="rId4" imgW="4923810" imgH="3115110" progId="Paint.Picture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733800"/>
                        <a:ext cx="4219575" cy="266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41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Wall Following Subsumption Architecture</a:t>
            </a:r>
          </a:p>
        </p:txBody>
      </p:sp>
      <p:pic>
        <p:nvPicPr>
          <p:cNvPr id="4" name="Picture 23" descr="layer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535575"/>
            <a:ext cx="6779436" cy="4525963"/>
          </a:xfrm>
          <a:prstGeom prst="rect">
            <a:avLst/>
          </a:prstGeom>
          <a:noFill/>
        </p:spPr>
      </p:pic>
      <p:sp>
        <p:nvSpPr>
          <p:cNvPr id="5" name="Star: 7 Points 4">
            <a:extLst>
              <a:ext uri="{FF2B5EF4-FFF2-40B4-BE49-F238E27FC236}">
                <a16:creationId xmlns:a16="http://schemas.microsoft.com/office/drawing/2014/main" id="{C6A3D159-42E9-484E-8AAF-BD98DE6E31A2}"/>
              </a:ext>
            </a:extLst>
          </p:cNvPr>
          <p:cNvSpPr/>
          <p:nvPr/>
        </p:nvSpPr>
        <p:spPr>
          <a:xfrm>
            <a:off x="7315200" y="1219200"/>
            <a:ext cx="1750236" cy="12954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Add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Follow Left &amp; Follow Right</a:t>
            </a:r>
          </a:p>
        </p:txBody>
      </p:sp>
    </p:spTree>
    <p:extLst>
      <p:ext uri="{BB962C8B-B14F-4D97-AF65-F5344CB8AC3E}">
        <p14:creationId xmlns:p14="http://schemas.microsoft.com/office/powerpoint/2010/main" val="9109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Following State Diagram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924800" cy="5087436"/>
          </a:xfrm>
          <a:prstGeom prst="rect">
            <a:avLst/>
          </a:prstGeom>
        </p:spPr>
      </p:pic>
      <p:sp>
        <p:nvSpPr>
          <p:cNvPr id="3" name="Star: 7 Points 2">
            <a:extLst>
              <a:ext uri="{FF2B5EF4-FFF2-40B4-BE49-F238E27FC236}">
                <a16:creationId xmlns:a16="http://schemas.microsoft.com/office/drawing/2014/main" id="{8BC8CB95-FB50-4687-8BD7-9E94E2F15D4A}"/>
              </a:ext>
            </a:extLst>
          </p:cNvPr>
          <p:cNvSpPr/>
          <p:nvPr/>
        </p:nvSpPr>
        <p:spPr>
          <a:xfrm>
            <a:off x="76200" y="1219200"/>
            <a:ext cx="1676400" cy="1341438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</a:rPr>
              <a:t>Add obstacle avoidance!</a:t>
            </a:r>
          </a:p>
        </p:txBody>
      </p:sp>
    </p:spTree>
    <p:extLst>
      <p:ext uri="{BB962C8B-B14F-4D97-AF65-F5344CB8AC3E}">
        <p14:creationId xmlns:p14="http://schemas.microsoft.com/office/powerpoint/2010/main" val="100845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Following Simulation</a:t>
            </a:r>
          </a:p>
        </p:txBody>
      </p:sp>
      <p:pic>
        <p:nvPicPr>
          <p:cNvPr id="4" name="Follow-Walls-Simul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6100" y="1600200"/>
            <a:ext cx="8051800" cy="4525963"/>
          </a:xfrm>
        </p:spPr>
      </p:pic>
    </p:spTree>
    <p:extLst>
      <p:ext uri="{BB962C8B-B14F-4D97-AF65-F5344CB8AC3E}">
        <p14:creationId xmlns:p14="http://schemas.microsoft.com/office/powerpoint/2010/main" val="39060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Bang-Bang Control</a:t>
            </a:r>
          </a:p>
        </p:txBody>
      </p:sp>
      <p:pic>
        <p:nvPicPr>
          <p:cNvPr id="5" name="Zd1obzznFXk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8000" y="14294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Following Video</a:t>
            </a:r>
          </a:p>
        </p:txBody>
      </p:sp>
      <p:pic>
        <p:nvPicPr>
          <p:cNvPr id="9" name="y2mate.com - ece_425_mobile_robotics_wall_following_feedback_control_part_7_RaZWhAbnRFs_360p">
            <a:hlinkClick r:id="" action="ppaction://media"/>
            <a:extLst>
              <a:ext uri="{FF2B5EF4-FFF2-40B4-BE49-F238E27FC236}">
                <a16:creationId xmlns:a16="http://schemas.microsoft.com/office/drawing/2014/main" id="{95E3C289-C57B-479E-9127-8AFBA7DFBB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599" y="1176300"/>
            <a:ext cx="6965389" cy="5224500"/>
          </a:xfrm>
        </p:spPr>
      </p:pic>
    </p:spTree>
    <p:extLst>
      <p:ext uri="{BB962C8B-B14F-4D97-AF65-F5344CB8AC3E}">
        <p14:creationId xmlns:p14="http://schemas.microsoft.com/office/powerpoint/2010/main" val="23203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Wall Following Video</a:t>
            </a:r>
          </a:p>
        </p:txBody>
      </p:sp>
      <p:pic>
        <p:nvPicPr>
          <p:cNvPr id="4" name="cOvlhh--B8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90600" y="1752600"/>
            <a:ext cx="745066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387</Words>
  <Application>Microsoft Office PowerPoint</Application>
  <PresentationFormat>On-screen Show (4:3)</PresentationFormat>
  <Paragraphs>46</Paragraphs>
  <Slides>16</Slides>
  <Notes>4</Notes>
  <HiddenSlides>1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Office Theme</vt:lpstr>
      <vt:lpstr>Bitmap Image</vt:lpstr>
      <vt:lpstr>Lab 03 Recitation Wall Following</vt:lpstr>
      <vt:lpstr>Following Walls versus  Avoiding Obstacles</vt:lpstr>
      <vt:lpstr>Wall Following with  PD Control</vt:lpstr>
      <vt:lpstr>Wall Following Subsumption Architecture</vt:lpstr>
      <vt:lpstr>Wall Following State Diagram</vt:lpstr>
      <vt:lpstr>Wall Following Simulation</vt:lpstr>
      <vt:lpstr>Bang-Bang Control</vt:lpstr>
      <vt:lpstr>Wall Following Video</vt:lpstr>
      <vt:lpstr>Wall Following Video</vt:lpstr>
      <vt:lpstr>Wall Following Video</vt:lpstr>
      <vt:lpstr>Pre-Lab 03</vt:lpstr>
      <vt:lpstr>Submission Guidelines</vt:lpstr>
      <vt:lpstr>Lab 02 Demos</vt:lpstr>
      <vt:lpstr>Halt (Collide) – Aggressive Kid</vt:lpstr>
      <vt:lpstr>RunAway – Shy Kid</vt:lpstr>
      <vt:lpstr>Pre-Lab 03 Simulator Video</vt:lpstr>
    </vt:vector>
  </TitlesOfParts>
  <Company>Rose-Hulman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Berry, Carlotta A</dc:creator>
  <cp:lastModifiedBy>Berry, Carlotta</cp:lastModifiedBy>
  <cp:revision>412</cp:revision>
  <cp:lastPrinted>2014-12-07T06:50:57Z</cp:lastPrinted>
  <dcterms:created xsi:type="dcterms:W3CDTF">2011-11-06T16:03:15Z</dcterms:created>
  <dcterms:modified xsi:type="dcterms:W3CDTF">2023-12-14T19:34:19Z</dcterms:modified>
</cp:coreProperties>
</file>